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75137E-9A8E-4048-A022-270722285B5B}" v="15" dt="2025-04-08T05:19:33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sce22001" userId="71c57817-c139-4ef6-ab15-93205eede87e" providerId="ADAL" clId="{9D75137E-9A8E-4048-A022-270722285B5B}"/>
    <pc:docChg chg="custSel addSld modSld">
      <pc:chgData name="bsce22001" userId="71c57817-c139-4ef6-ab15-93205eede87e" providerId="ADAL" clId="{9D75137E-9A8E-4048-A022-270722285B5B}" dt="2025-04-08T05:19:33.561" v="155"/>
      <pc:docMkLst>
        <pc:docMk/>
      </pc:docMkLst>
      <pc:sldChg chg="addSp modSp new mod">
        <pc:chgData name="bsce22001" userId="71c57817-c139-4ef6-ab15-93205eede87e" providerId="ADAL" clId="{9D75137E-9A8E-4048-A022-270722285B5B}" dt="2025-04-08T05:19:33.561" v="155"/>
        <pc:sldMkLst>
          <pc:docMk/>
          <pc:sldMk cId="636910591" sldId="256"/>
        </pc:sldMkLst>
        <pc:spChg chg="mod">
          <ac:chgData name="bsce22001" userId="71c57817-c139-4ef6-ab15-93205eede87e" providerId="ADAL" clId="{9D75137E-9A8E-4048-A022-270722285B5B}" dt="2025-04-08T05:18:16.010" v="144" actId="207"/>
          <ac:spMkLst>
            <pc:docMk/>
            <pc:sldMk cId="636910591" sldId="256"/>
            <ac:spMk id="2" creationId="{01D3CC15-729F-052A-97F3-358E1872CA01}"/>
          </ac:spMkLst>
        </pc:spChg>
        <pc:spChg chg="mod">
          <ac:chgData name="bsce22001" userId="71c57817-c139-4ef6-ab15-93205eede87e" providerId="ADAL" clId="{9D75137E-9A8E-4048-A022-270722285B5B}" dt="2025-04-08T05:18:19.026" v="145" actId="207"/>
          <ac:spMkLst>
            <pc:docMk/>
            <pc:sldMk cId="636910591" sldId="256"/>
            <ac:spMk id="3" creationId="{F834A61C-2DD3-DB0C-5347-7F942A8977AB}"/>
          </ac:spMkLst>
        </pc:spChg>
        <pc:picChg chg="add mod ord">
          <ac:chgData name="bsce22001" userId="71c57817-c139-4ef6-ab15-93205eede87e" providerId="ADAL" clId="{9D75137E-9A8E-4048-A022-270722285B5B}" dt="2025-04-08T05:19:33.561" v="155"/>
          <ac:picMkLst>
            <pc:docMk/>
            <pc:sldMk cId="636910591" sldId="256"/>
            <ac:picMk id="5" creationId="{1F29AE02-8B63-3A6A-180C-AB0090ED857D}"/>
          </ac:picMkLst>
        </pc:picChg>
      </pc:sldChg>
      <pc:sldChg chg="addSp delSp modSp new mod setBg">
        <pc:chgData name="bsce22001" userId="71c57817-c139-4ef6-ab15-93205eede87e" providerId="ADAL" clId="{9D75137E-9A8E-4048-A022-270722285B5B}" dt="2025-04-08T05:16:45.104" v="135" actId="26606"/>
        <pc:sldMkLst>
          <pc:docMk/>
          <pc:sldMk cId="3934196076" sldId="257"/>
        </pc:sldMkLst>
        <pc:spChg chg="mod">
          <ac:chgData name="bsce22001" userId="71c57817-c139-4ef6-ab15-93205eede87e" providerId="ADAL" clId="{9D75137E-9A8E-4048-A022-270722285B5B}" dt="2025-04-08T05:16:45.104" v="135" actId="26606"/>
          <ac:spMkLst>
            <pc:docMk/>
            <pc:sldMk cId="3934196076" sldId="257"/>
            <ac:spMk id="2" creationId="{66B0CE24-935B-DB66-EB85-8AF2EAE68AEA}"/>
          </ac:spMkLst>
        </pc:spChg>
        <pc:spChg chg="del mod">
          <ac:chgData name="bsce22001" userId="71c57817-c139-4ef6-ab15-93205eede87e" providerId="ADAL" clId="{9D75137E-9A8E-4048-A022-270722285B5B}" dt="2025-04-08T05:16:45.104" v="135" actId="26606"/>
          <ac:spMkLst>
            <pc:docMk/>
            <pc:sldMk cId="3934196076" sldId="257"/>
            <ac:spMk id="3" creationId="{6F8E0C4C-8EC1-F889-BCBA-8FF7CE322C09}"/>
          </ac:spMkLst>
        </pc:spChg>
        <pc:spChg chg="add">
          <ac:chgData name="bsce22001" userId="71c57817-c139-4ef6-ab15-93205eede87e" providerId="ADAL" clId="{9D75137E-9A8E-4048-A022-270722285B5B}" dt="2025-04-08T05:16:45.104" v="135" actId="26606"/>
          <ac:spMkLst>
            <pc:docMk/>
            <pc:sldMk cId="3934196076" sldId="257"/>
            <ac:spMk id="9" creationId="{BACC6370-2D7E-4714-9D71-7542949D7D5D}"/>
          </ac:spMkLst>
        </pc:spChg>
        <pc:spChg chg="add">
          <ac:chgData name="bsce22001" userId="71c57817-c139-4ef6-ab15-93205eede87e" providerId="ADAL" clId="{9D75137E-9A8E-4048-A022-270722285B5B}" dt="2025-04-08T05:16:45.104" v="135" actId="26606"/>
          <ac:spMkLst>
            <pc:docMk/>
            <pc:sldMk cId="3934196076" sldId="257"/>
            <ac:spMk id="11" creationId="{F68B3F68-107C-434F-AA38-110D5EA91B85}"/>
          </ac:spMkLst>
        </pc:spChg>
        <pc:spChg chg="add">
          <ac:chgData name="bsce22001" userId="71c57817-c139-4ef6-ab15-93205eede87e" providerId="ADAL" clId="{9D75137E-9A8E-4048-A022-270722285B5B}" dt="2025-04-08T05:16:45.104" v="135" actId="26606"/>
          <ac:spMkLst>
            <pc:docMk/>
            <pc:sldMk cId="3934196076" sldId="257"/>
            <ac:spMk id="13" creationId="{AAD0DBB9-1A4B-4391-81D4-CB19F9AB918A}"/>
          </ac:spMkLst>
        </pc:spChg>
        <pc:spChg chg="add">
          <ac:chgData name="bsce22001" userId="71c57817-c139-4ef6-ab15-93205eede87e" providerId="ADAL" clId="{9D75137E-9A8E-4048-A022-270722285B5B}" dt="2025-04-08T05:16:45.104" v="135" actId="26606"/>
          <ac:spMkLst>
            <pc:docMk/>
            <pc:sldMk cId="3934196076" sldId="257"/>
            <ac:spMk id="15" creationId="{063BBA22-50EA-4C4D-BE05-F1CE4E63AA56}"/>
          </ac:spMkLst>
        </pc:spChg>
        <pc:graphicFrameChg chg="add">
          <ac:chgData name="bsce22001" userId="71c57817-c139-4ef6-ab15-93205eede87e" providerId="ADAL" clId="{9D75137E-9A8E-4048-A022-270722285B5B}" dt="2025-04-08T05:16:45.104" v="135" actId="26606"/>
          <ac:graphicFrameMkLst>
            <pc:docMk/>
            <pc:sldMk cId="3934196076" sldId="257"/>
            <ac:graphicFrameMk id="5" creationId="{5B400E80-6CA4-4F8C-A371-7822F937619B}"/>
          </ac:graphicFrameMkLst>
        </pc:graphicFrameChg>
      </pc:sldChg>
      <pc:sldChg chg="addSp delSp modSp new mod setBg">
        <pc:chgData name="bsce22001" userId="71c57817-c139-4ef6-ab15-93205eede87e" providerId="ADAL" clId="{9D75137E-9A8E-4048-A022-270722285B5B}" dt="2025-04-08T05:16:33.965" v="134" actId="26606"/>
        <pc:sldMkLst>
          <pc:docMk/>
          <pc:sldMk cId="3743922599" sldId="258"/>
        </pc:sldMkLst>
        <pc:spChg chg="mod">
          <ac:chgData name="bsce22001" userId="71c57817-c139-4ef6-ab15-93205eede87e" providerId="ADAL" clId="{9D75137E-9A8E-4048-A022-270722285B5B}" dt="2025-04-08T05:16:33.965" v="134" actId="26606"/>
          <ac:spMkLst>
            <pc:docMk/>
            <pc:sldMk cId="3743922599" sldId="258"/>
            <ac:spMk id="2" creationId="{F7BF226A-30EB-2D06-340E-41D9EC0FC946}"/>
          </ac:spMkLst>
        </pc:spChg>
        <pc:spChg chg="del mod">
          <ac:chgData name="bsce22001" userId="71c57817-c139-4ef6-ab15-93205eede87e" providerId="ADAL" clId="{9D75137E-9A8E-4048-A022-270722285B5B}" dt="2025-04-08T05:16:33.965" v="134" actId="26606"/>
          <ac:spMkLst>
            <pc:docMk/>
            <pc:sldMk cId="3743922599" sldId="258"/>
            <ac:spMk id="3" creationId="{7C5468F5-F502-C453-5293-5C662FD62F82}"/>
          </ac:spMkLst>
        </pc:spChg>
        <pc:spChg chg="add">
          <ac:chgData name="bsce22001" userId="71c57817-c139-4ef6-ab15-93205eede87e" providerId="ADAL" clId="{9D75137E-9A8E-4048-A022-270722285B5B}" dt="2025-04-08T05:16:33.965" v="134" actId="26606"/>
          <ac:spMkLst>
            <pc:docMk/>
            <pc:sldMk cId="3743922599" sldId="258"/>
            <ac:spMk id="9" creationId="{BACC6370-2D7E-4714-9D71-7542949D7D5D}"/>
          </ac:spMkLst>
        </pc:spChg>
        <pc:spChg chg="add">
          <ac:chgData name="bsce22001" userId="71c57817-c139-4ef6-ab15-93205eede87e" providerId="ADAL" clId="{9D75137E-9A8E-4048-A022-270722285B5B}" dt="2025-04-08T05:16:33.965" v="134" actId="26606"/>
          <ac:spMkLst>
            <pc:docMk/>
            <pc:sldMk cId="3743922599" sldId="258"/>
            <ac:spMk id="11" creationId="{F68B3F68-107C-434F-AA38-110D5EA91B85}"/>
          </ac:spMkLst>
        </pc:spChg>
        <pc:spChg chg="add">
          <ac:chgData name="bsce22001" userId="71c57817-c139-4ef6-ab15-93205eede87e" providerId="ADAL" clId="{9D75137E-9A8E-4048-A022-270722285B5B}" dt="2025-04-08T05:16:33.965" v="134" actId="26606"/>
          <ac:spMkLst>
            <pc:docMk/>
            <pc:sldMk cId="3743922599" sldId="258"/>
            <ac:spMk id="13" creationId="{AAD0DBB9-1A4B-4391-81D4-CB19F9AB918A}"/>
          </ac:spMkLst>
        </pc:spChg>
        <pc:spChg chg="add">
          <ac:chgData name="bsce22001" userId="71c57817-c139-4ef6-ab15-93205eede87e" providerId="ADAL" clId="{9D75137E-9A8E-4048-A022-270722285B5B}" dt="2025-04-08T05:16:33.965" v="134" actId="26606"/>
          <ac:spMkLst>
            <pc:docMk/>
            <pc:sldMk cId="3743922599" sldId="258"/>
            <ac:spMk id="15" creationId="{063BBA22-50EA-4C4D-BE05-F1CE4E63AA56}"/>
          </ac:spMkLst>
        </pc:spChg>
        <pc:graphicFrameChg chg="add">
          <ac:chgData name="bsce22001" userId="71c57817-c139-4ef6-ab15-93205eede87e" providerId="ADAL" clId="{9D75137E-9A8E-4048-A022-270722285B5B}" dt="2025-04-08T05:16:33.965" v="134" actId="26606"/>
          <ac:graphicFrameMkLst>
            <pc:docMk/>
            <pc:sldMk cId="3743922599" sldId="258"/>
            <ac:graphicFrameMk id="5" creationId="{5019C2F8-48F2-15C3-AE5A-693A219AD58C}"/>
          </ac:graphicFrameMkLst>
        </pc:graphicFrameChg>
      </pc:sldChg>
      <pc:sldChg chg="addSp modSp new mod setBg">
        <pc:chgData name="bsce22001" userId="71c57817-c139-4ef6-ab15-93205eede87e" providerId="ADAL" clId="{9D75137E-9A8E-4048-A022-270722285B5B}" dt="2025-04-08T05:16:23.193" v="133" actId="26606"/>
        <pc:sldMkLst>
          <pc:docMk/>
          <pc:sldMk cId="2040617153" sldId="259"/>
        </pc:sldMkLst>
        <pc:spChg chg="mod">
          <ac:chgData name="bsce22001" userId="71c57817-c139-4ef6-ab15-93205eede87e" providerId="ADAL" clId="{9D75137E-9A8E-4048-A022-270722285B5B}" dt="2025-04-08T05:16:23.193" v="133" actId="26606"/>
          <ac:spMkLst>
            <pc:docMk/>
            <pc:sldMk cId="2040617153" sldId="259"/>
            <ac:spMk id="2" creationId="{4A7CD465-B880-4255-05CA-A47E5D065596}"/>
          </ac:spMkLst>
        </pc:spChg>
        <pc:spChg chg="mod">
          <ac:chgData name="bsce22001" userId="71c57817-c139-4ef6-ab15-93205eede87e" providerId="ADAL" clId="{9D75137E-9A8E-4048-A022-270722285B5B}" dt="2025-04-08T05:16:23.193" v="133" actId="26606"/>
          <ac:spMkLst>
            <pc:docMk/>
            <pc:sldMk cId="2040617153" sldId="259"/>
            <ac:spMk id="3" creationId="{E98EF8E4-08B1-5BBE-D932-DDB793450829}"/>
          </ac:spMkLst>
        </pc:spChg>
        <pc:grpChg chg="add">
          <ac:chgData name="bsce22001" userId="71c57817-c139-4ef6-ab15-93205eede87e" providerId="ADAL" clId="{9D75137E-9A8E-4048-A022-270722285B5B}" dt="2025-04-08T05:16:23.193" v="133" actId="26606"/>
          <ac:grpSpMkLst>
            <pc:docMk/>
            <pc:sldMk cId="2040617153" sldId="259"/>
            <ac:grpSpMk id="9" creationId="{5EFBDE31-BB3E-6CFC-23CD-B5976DA38438}"/>
          </ac:grpSpMkLst>
        </pc:grpChg>
        <pc:picChg chg="add">
          <ac:chgData name="bsce22001" userId="71c57817-c139-4ef6-ab15-93205eede87e" providerId="ADAL" clId="{9D75137E-9A8E-4048-A022-270722285B5B}" dt="2025-04-08T05:16:23.193" v="133" actId="26606"/>
          <ac:picMkLst>
            <pc:docMk/>
            <pc:sldMk cId="2040617153" sldId="259"/>
            <ac:picMk id="5" creationId="{09A98416-92CA-7B04-B458-D63754DF0543}"/>
          </ac:picMkLst>
        </pc:picChg>
      </pc:sldChg>
      <pc:sldChg chg="addSp delSp modSp new mod setBg">
        <pc:chgData name="bsce22001" userId="71c57817-c139-4ef6-ab15-93205eede87e" providerId="ADAL" clId="{9D75137E-9A8E-4048-A022-270722285B5B}" dt="2025-04-08T05:16:14.190" v="132" actId="26606"/>
        <pc:sldMkLst>
          <pc:docMk/>
          <pc:sldMk cId="1880264849" sldId="260"/>
        </pc:sldMkLst>
        <pc:spChg chg="mod">
          <ac:chgData name="bsce22001" userId="71c57817-c139-4ef6-ab15-93205eede87e" providerId="ADAL" clId="{9D75137E-9A8E-4048-A022-270722285B5B}" dt="2025-04-08T05:16:14.190" v="132" actId="26606"/>
          <ac:spMkLst>
            <pc:docMk/>
            <pc:sldMk cId="1880264849" sldId="260"/>
            <ac:spMk id="2" creationId="{F7799AB1-B4AE-9E95-0D6C-FE1C6E72685B}"/>
          </ac:spMkLst>
        </pc:spChg>
        <pc:spChg chg="del">
          <ac:chgData name="bsce22001" userId="71c57817-c139-4ef6-ab15-93205eede87e" providerId="ADAL" clId="{9D75137E-9A8E-4048-A022-270722285B5B}" dt="2025-04-08T05:16:07.803" v="129"/>
          <ac:spMkLst>
            <pc:docMk/>
            <pc:sldMk cId="1880264849" sldId="260"/>
            <ac:spMk id="3" creationId="{3D4C377F-C881-6BDA-EEB3-89B20439AFCB}"/>
          </ac:spMkLst>
        </pc:spChg>
        <pc:spChg chg="add">
          <ac:chgData name="bsce22001" userId="71c57817-c139-4ef6-ab15-93205eede87e" providerId="ADAL" clId="{9D75137E-9A8E-4048-A022-270722285B5B}" dt="2025-04-08T05:16:14.190" v="132" actId="26606"/>
          <ac:spMkLst>
            <pc:docMk/>
            <pc:sldMk cId="1880264849" sldId="260"/>
            <ac:spMk id="10" creationId="{1707FC24-6981-43D9-B525-C7832BA22463}"/>
          </ac:spMkLst>
        </pc:spChg>
        <pc:picChg chg="add mod">
          <ac:chgData name="bsce22001" userId="71c57817-c139-4ef6-ab15-93205eede87e" providerId="ADAL" clId="{9D75137E-9A8E-4048-A022-270722285B5B}" dt="2025-04-08T05:16:14.190" v="132" actId="26606"/>
          <ac:picMkLst>
            <pc:docMk/>
            <pc:sldMk cId="1880264849" sldId="260"/>
            <ac:picMk id="5" creationId="{5CF5A5C9-F25E-91A5-B9CA-67E4D77828E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6CA21-38A4-485A-978C-EBDB1CB7274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7465D8F-11A4-427D-BC89-7569AAB0F377}">
      <dgm:prSet/>
      <dgm:spPr/>
      <dgm:t>
        <a:bodyPr/>
        <a:lstStyle/>
        <a:p>
          <a:r>
            <a:rPr lang="en-US"/>
            <a:t>The Iterator Pattern provides a way to access elements of a collection sequentially without exposing its internal structure.</a:t>
          </a:r>
        </a:p>
      </dgm:t>
    </dgm:pt>
    <dgm:pt modelId="{70C44AB9-64D0-4E50-AE64-33B257767B13}" type="parTrans" cxnId="{EC2B388D-6944-4754-8B8D-212E3B4DC29F}">
      <dgm:prSet/>
      <dgm:spPr/>
      <dgm:t>
        <a:bodyPr/>
        <a:lstStyle/>
        <a:p>
          <a:endParaRPr lang="en-US"/>
        </a:p>
      </dgm:t>
    </dgm:pt>
    <dgm:pt modelId="{431B8140-9E36-4371-AC80-783D6539EB14}" type="sibTrans" cxnId="{EC2B388D-6944-4754-8B8D-212E3B4DC29F}">
      <dgm:prSet/>
      <dgm:spPr/>
      <dgm:t>
        <a:bodyPr/>
        <a:lstStyle/>
        <a:p>
          <a:endParaRPr lang="en-US"/>
        </a:p>
      </dgm:t>
    </dgm:pt>
    <dgm:pt modelId="{095B4958-B2B2-462E-9912-A7D6B65BD63A}">
      <dgm:prSet/>
      <dgm:spPr/>
      <dgm:t>
        <a:bodyPr/>
        <a:lstStyle/>
        <a:p>
          <a:r>
            <a:rPr lang="en-US"/>
            <a:t>It separates the traversal logic from the collection itself.</a:t>
          </a:r>
        </a:p>
      </dgm:t>
    </dgm:pt>
    <dgm:pt modelId="{DD745A18-260A-453B-ACDE-D98742610617}" type="parTrans" cxnId="{1F5088D0-7B66-46A3-929A-3A0AC1006BA2}">
      <dgm:prSet/>
      <dgm:spPr/>
      <dgm:t>
        <a:bodyPr/>
        <a:lstStyle/>
        <a:p>
          <a:endParaRPr lang="en-US"/>
        </a:p>
      </dgm:t>
    </dgm:pt>
    <dgm:pt modelId="{91142991-F25A-49B0-9002-4774477B20C0}" type="sibTrans" cxnId="{1F5088D0-7B66-46A3-929A-3A0AC1006BA2}">
      <dgm:prSet/>
      <dgm:spPr/>
      <dgm:t>
        <a:bodyPr/>
        <a:lstStyle/>
        <a:p>
          <a:endParaRPr lang="en-US"/>
        </a:p>
      </dgm:t>
    </dgm:pt>
    <dgm:pt modelId="{29C427C1-10A8-4528-8A4B-C60AE89AAF4D}" type="pres">
      <dgm:prSet presAssocID="{7316CA21-38A4-485A-978C-EBDB1CB72745}" presName="root" presStyleCnt="0">
        <dgm:presLayoutVars>
          <dgm:dir/>
          <dgm:resizeHandles val="exact"/>
        </dgm:presLayoutVars>
      </dgm:prSet>
      <dgm:spPr/>
    </dgm:pt>
    <dgm:pt modelId="{6AC7C5C1-800E-4A0C-BB33-8018C71C5434}" type="pres">
      <dgm:prSet presAssocID="{D7465D8F-11A4-427D-BC89-7569AAB0F377}" presName="compNode" presStyleCnt="0"/>
      <dgm:spPr/>
    </dgm:pt>
    <dgm:pt modelId="{001DAFD4-5B68-4A34-85E2-570CA32C3290}" type="pres">
      <dgm:prSet presAssocID="{D7465D8F-11A4-427D-BC89-7569AAB0F3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325F9BA9-A41D-4AA4-8F8A-F27BD773AF3C}" type="pres">
      <dgm:prSet presAssocID="{D7465D8F-11A4-427D-BC89-7569AAB0F377}" presName="spaceRect" presStyleCnt="0"/>
      <dgm:spPr/>
    </dgm:pt>
    <dgm:pt modelId="{71CDD51E-7982-47CC-B9B9-039C5B98B4EF}" type="pres">
      <dgm:prSet presAssocID="{D7465D8F-11A4-427D-BC89-7569AAB0F377}" presName="textRect" presStyleLbl="revTx" presStyleIdx="0" presStyleCnt="2">
        <dgm:presLayoutVars>
          <dgm:chMax val="1"/>
          <dgm:chPref val="1"/>
        </dgm:presLayoutVars>
      </dgm:prSet>
      <dgm:spPr/>
    </dgm:pt>
    <dgm:pt modelId="{870EC4ED-3242-410F-A210-BF649C732EAA}" type="pres">
      <dgm:prSet presAssocID="{431B8140-9E36-4371-AC80-783D6539EB14}" presName="sibTrans" presStyleCnt="0"/>
      <dgm:spPr/>
    </dgm:pt>
    <dgm:pt modelId="{8AB1DDB9-BAD8-4DFE-8A2A-D9070294F7ED}" type="pres">
      <dgm:prSet presAssocID="{095B4958-B2B2-462E-9912-A7D6B65BD63A}" presName="compNode" presStyleCnt="0"/>
      <dgm:spPr/>
    </dgm:pt>
    <dgm:pt modelId="{E94A3D07-4D0F-4C30-B3FF-5E3D28A97C4B}" type="pres">
      <dgm:prSet presAssocID="{095B4958-B2B2-462E-9912-A7D6B65BD6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15F92D1F-FAD4-4CC2-9B13-BB8C1D65C923}" type="pres">
      <dgm:prSet presAssocID="{095B4958-B2B2-462E-9912-A7D6B65BD63A}" presName="spaceRect" presStyleCnt="0"/>
      <dgm:spPr/>
    </dgm:pt>
    <dgm:pt modelId="{E49DB9FE-32EF-476D-B659-11B6904B38FD}" type="pres">
      <dgm:prSet presAssocID="{095B4958-B2B2-462E-9912-A7D6B65BD63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C2D8068-7274-4AB6-8C0C-06AE81593E58}" type="presOf" srcId="{7316CA21-38A4-485A-978C-EBDB1CB72745}" destId="{29C427C1-10A8-4528-8A4B-C60AE89AAF4D}" srcOrd="0" destOrd="0" presId="urn:microsoft.com/office/officeart/2018/2/layout/IconLabelList"/>
    <dgm:cxn modelId="{EC2B388D-6944-4754-8B8D-212E3B4DC29F}" srcId="{7316CA21-38A4-485A-978C-EBDB1CB72745}" destId="{D7465D8F-11A4-427D-BC89-7569AAB0F377}" srcOrd="0" destOrd="0" parTransId="{70C44AB9-64D0-4E50-AE64-33B257767B13}" sibTransId="{431B8140-9E36-4371-AC80-783D6539EB14}"/>
    <dgm:cxn modelId="{508659C9-0EE2-402A-A17D-5AD3B0B2B228}" type="presOf" srcId="{D7465D8F-11A4-427D-BC89-7569AAB0F377}" destId="{71CDD51E-7982-47CC-B9B9-039C5B98B4EF}" srcOrd="0" destOrd="0" presId="urn:microsoft.com/office/officeart/2018/2/layout/IconLabelList"/>
    <dgm:cxn modelId="{1F5088D0-7B66-46A3-929A-3A0AC1006BA2}" srcId="{7316CA21-38A4-485A-978C-EBDB1CB72745}" destId="{095B4958-B2B2-462E-9912-A7D6B65BD63A}" srcOrd="1" destOrd="0" parTransId="{DD745A18-260A-453B-ACDE-D98742610617}" sibTransId="{91142991-F25A-49B0-9002-4774477B20C0}"/>
    <dgm:cxn modelId="{71EAF8DA-FD44-4D0F-9CF4-2825851502FF}" type="presOf" srcId="{095B4958-B2B2-462E-9912-A7D6B65BD63A}" destId="{E49DB9FE-32EF-476D-B659-11B6904B38FD}" srcOrd="0" destOrd="0" presId="urn:microsoft.com/office/officeart/2018/2/layout/IconLabelList"/>
    <dgm:cxn modelId="{55751B9C-16AC-469C-BB02-3CDFBD25AB86}" type="presParOf" srcId="{29C427C1-10A8-4528-8A4B-C60AE89AAF4D}" destId="{6AC7C5C1-800E-4A0C-BB33-8018C71C5434}" srcOrd="0" destOrd="0" presId="urn:microsoft.com/office/officeart/2018/2/layout/IconLabelList"/>
    <dgm:cxn modelId="{EEDB8CEE-DC3D-4227-BD57-D5007242E088}" type="presParOf" srcId="{6AC7C5C1-800E-4A0C-BB33-8018C71C5434}" destId="{001DAFD4-5B68-4A34-85E2-570CA32C3290}" srcOrd="0" destOrd="0" presId="urn:microsoft.com/office/officeart/2018/2/layout/IconLabelList"/>
    <dgm:cxn modelId="{0B5B4DD2-1852-4871-9E0B-076FE82D5074}" type="presParOf" srcId="{6AC7C5C1-800E-4A0C-BB33-8018C71C5434}" destId="{325F9BA9-A41D-4AA4-8F8A-F27BD773AF3C}" srcOrd="1" destOrd="0" presId="urn:microsoft.com/office/officeart/2018/2/layout/IconLabelList"/>
    <dgm:cxn modelId="{58FE45EA-6B87-4E66-B1E3-4B0CD5D23420}" type="presParOf" srcId="{6AC7C5C1-800E-4A0C-BB33-8018C71C5434}" destId="{71CDD51E-7982-47CC-B9B9-039C5B98B4EF}" srcOrd="2" destOrd="0" presId="urn:microsoft.com/office/officeart/2018/2/layout/IconLabelList"/>
    <dgm:cxn modelId="{5E332949-385A-46BE-B1BD-E61C843C4248}" type="presParOf" srcId="{29C427C1-10A8-4528-8A4B-C60AE89AAF4D}" destId="{870EC4ED-3242-410F-A210-BF649C732EAA}" srcOrd="1" destOrd="0" presId="urn:microsoft.com/office/officeart/2018/2/layout/IconLabelList"/>
    <dgm:cxn modelId="{42B7A41E-0BAA-4F82-84B4-64CEDDA205C4}" type="presParOf" srcId="{29C427C1-10A8-4528-8A4B-C60AE89AAF4D}" destId="{8AB1DDB9-BAD8-4DFE-8A2A-D9070294F7ED}" srcOrd="2" destOrd="0" presId="urn:microsoft.com/office/officeart/2018/2/layout/IconLabelList"/>
    <dgm:cxn modelId="{F9F920FE-7E93-4AC7-ACF4-FE390D574AA0}" type="presParOf" srcId="{8AB1DDB9-BAD8-4DFE-8A2A-D9070294F7ED}" destId="{E94A3D07-4D0F-4C30-B3FF-5E3D28A97C4B}" srcOrd="0" destOrd="0" presId="urn:microsoft.com/office/officeart/2018/2/layout/IconLabelList"/>
    <dgm:cxn modelId="{722BC339-037A-417A-A937-5875B7A9CCCF}" type="presParOf" srcId="{8AB1DDB9-BAD8-4DFE-8A2A-D9070294F7ED}" destId="{15F92D1F-FAD4-4CC2-9B13-BB8C1D65C923}" srcOrd="1" destOrd="0" presId="urn:microsoft.com/office/officeart/2018/2/layout/IconLabelList"/>
    <dgm:cxn modelId="{CD1772CA-1D17-4771-AA20-BD1F6B29B449}" type="presParOf" srcId="{8AB1DDB9-BAD8-4DFE-8A2A-D9070294F7ED}" destId="{E49DB9FE-32EF-476D-B659-11B6904B38F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E6F3-F83A-4D55-A217-03CCEEDFB26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4949622-88A6-4C77-87FC-AE303A009F63}">
      <dgm:prSet/>
      <dgm:spPr/>
      <dgm:t>
        <a:bodyPr/>
        <a:lstStyle/>
        <a:p>
          <a:pPr>
            <a:defRPr cap="all"/>
          </a:pPr>
          <a:r>
            <a:rPr lang="en-US"/>
            <a:t>Hides internal representation of data structures</a:t>
          </a:r>
        </a:p>
      </dgm:t>
    </dgm:pt>
    <dgm:pt modelId="{E3AF59A0-0396-48CB-B727-0ECE74CB5D11}" type="parTrans" cxnId="{8C8CF5F8-1FA3-44E8-AF2F-64869A114649}">
      <dgm:prSet/>
      <dgm:spPr/>
      <dgm:t>
        <a:bodyPr/>
        <a:lstStyle/>
        <a:p>
          <a:endParaRPr lang="en-US"/>
        </a:p>
      </dgm:t>
    </dgm:pt>
    <dgm:pt modelId="{E7450FAC-4048-40C6-94E3-063631902324}" type="sibTrans" cxnId="{8C8CF5F8-1FA3-44E8-AF2F-64869A114649}">
      <dgm:prSet/>
      <dgm:spPr/>
      <dgm:t>
        <a:bodyPr/>
        <a:lstStyle/>
        <a:p>
          <a:endParaRPr lang="en-US"/>
        </a:p>
      </dgm:t>
    </dgm:pt>
    <dgm:pt modelId="{168B4D11-1CA9-42CA-A693-977748CB6699}">
      <dgm:prSet/>
      <dgm:spPr/>
      <dgm:t>
        <a:bodyPr/>
        <a:lstStyle/>
        <a:p>
          <a:pPr>
            <a:defRPr cap="all"/>
          </a:pPr>
          <a:r>
            <a:rPr lang="en-US"/>
            <a:t>Makes collection traversal consistent and reusable</a:t>
          </a:r>
        </a:p>
      </dgm:t>
    </dgm:pt>
    <dgm:pt modelId="{EA4C2D01-141E-46A4-B409-399427CC293B}" type="parTrans" cxnId="{B415BB34-8201-47CF-87AC-3F50A2B18C77}">
      <dgm:prSet/>
      <dgm:spPr/>
      <dgm:t>
        <a:bodyPr/>
        <a:lstStyle/>
        <a:p>
          <a:endParaRPr lang="en-US"/>
        </a:p>
      </dgm:t>
    </dgm:pt>
    <dgm:pt modelId="{4D4417FE-A45B-461C-BCB3-E38347195E1A}" type="sibTrans" cxnId="{B415BB34-8201-47CF-87AC-3F50A2B18C77}">
      <dgm:prSet/>
      <dgm:spPr/>
      <dgm:t>
        <a:bodyPr/>
        <a:lstStyle/>
        <a:p>
          <a:endParaRPr lang="en-US"/>
        </a:p>
      </dgm:t>
    </dgm:pt>
    <dgm:pt modelId="{B6235300-1FD4-4C78-9C4A-4CBDE79FC3DD}">
      <dgm:prSet/>
      <dgm:spPr/>
      <dgm:t>
        <a:bodyPr/>
        <a:lstStyle/>
        <a:p>
          <a:pPr>
            <a:defRPr cap="all"/>
          </a:pPr>
          <a:r>
            <a:rPr lang="en-US"/>
            <a:t>Promotes Single Responsibility and Open/Closed Principles</a:t>
          </a:r>
        </a:p>
      </dgm:t>
    </dgm:pt>
    <dgm:pt modelId="{0C98AF5E-660E-4B3F-B950-A41568BCFE69}" type="parTrans" cxnId="{A7256F1B-898D-4C53-A775-B262C387C5E3}">
      <dgm:prSet/>
      <dgm:spPr/>
      <dgm:t>
        <a:bodyPr/>
        <a:lstStyle/>
        <a:p>
          <a:endParaRPr lang="en-US"/>
        </a:p>
      </dgm:t>
    </dgm:pt>
    <dgm:pt modelId="{0A4D2932-8830-4F15-A6E8-F314C3804115}" type="sibTrans" cxnId="{A7256F1B-898D-4C53-A775-B262C387C5E3}">
      <dgm:prSet/>
      <dgm:spPr/>
      <dgm:t>
        <a:bodyPr/>
        <a:lstStyle/>
        <a:p>
          <a:endParaRPr lang="en-US"/>
        </a:p>
      </dgm:t>
    </dgm:pt>
    <dgm:pt modelId="{15E35F4C-8525-411B-816E-1B4E47F2A23A}">
      <dgm:prSet/>
      <dgm:spPr/>
      <dgm:t>
        <a:bodyPr/>
        <a:lstStyle/>
        <a:p>
          <a:pPr>
            <a:defRPr cap="all"/>
          </a:pPr>
          <a:r>
            <a:rPr lang="en-US"/>
            <a:t>Enables different ways to iterate (forward, backward, filtered, etc.)</a:t>
          </a:r>
        </a:p>
      </dgm:t>
    </dgm:pt>
    <dgm:pt modelId="{FF41D488-30C5-4595-BBF7-6E7656D90888}" type="parTrans" cxnId="{E5281A40-E6A2-4939-A6B1-C93E44E7AB09}">
      <dgm:prSet/>
      <dgm:spPr/>
      <dgm:t>
        <a:bodyPr/>
        <a:lstStyle/>
        <a:p>
          <a:endParaRPr lang="en-US"/>
        </a:p>
      </dgm:t>
    </dgm:pt>
    <dgm:pt modelId="{FA63B255-7603-4208-9381-0AB7DDA1EBB7}" type="sibTrans" cxnId="{E5281A40-E6A2-4939-A6B1-C93E44E7AB09}">
      <dgm:prSet/>
      <dgm:spPr/>
      <dgm:t>
        <a:bodyPr/>
        <a:lstStyle/>
        <a:p>
          <a:endParaRPr lang="en-US"/>
        </a:p>
      </dgm:t>
    </dgm:pt>
    <dgm:pt modelId="{806AFD19-17C9-438E-A0A2-82B0D4CD0E71}" type="pres">
      <dgm:prSet presAssocID="{06A2E6F3-F83A-4D55-A217-03CCEEDFB268}" presName="root" presStyleCnt="0">
        <dgm:presLayoutVars>
          <dgm:dir/>
          <dgm:resizeHandles val="exact"/>
        </dgm:presLayoutVars>
      </dgm:prSet>
      <dgm:spPr/>
    </dgm:pt>
    <dgm:pt modelId="{023056D2-A562-4479-90F8-4FDF9D8739CB}" type="pres">
      <dgm:prSet presAssocID="{84949622-88A6-4C77-87FC-AE303A009F63}" presName="compNode" presStyleCnt="0"/>
      <dgm:spPr/>
    </dgm:pt>
    <dgm:pt modelId="{8535C18B-1048-49C1-93B7-78E6CD37D82C}" type="pres">
      <dgm:prSet presAssocID="{84949622-88A6-4C77-87FC-AE303A009F6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3C6E7D8-E841-48C8-A0EC-2D3510BBA263}" type="pres">
      <dgm:prSet presAssocID="{84949622-88A6-4C77-87FC-AE303A009F6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A60806A-3AC6-4269-8ED1-FD37188583FA}" type="pres">
      <dgm:prSet presAssocID="{84949622-88A6-4C77-87FC-AE303A009F63}" presName="spaceRect" presStyleCnt="0"/>
      <dgm:spPr/>
    </dgm:pt>
    <dgm:pt modelId="{A0117230-F776-4E03-B9A9-F5746405A84D}" type="pres">
      <dgm:prSet presAssocID="{84949622-88A6-4C77-87FC-AE303A009F63}" presName="textRect" presStyleLbl="revTx" presStyleIdx="0" presStyleCnt="4">
        <dgm:presLayoutVars>
          <dgm:chMax val="1"/>
          <dgm:chPref val="1"/>
        </dgm:presLayoutVars>
      </dgm:prSet>
      <dgm:spPr/>
    </dgm:pt>
    <dgm:pt modelId="{04CCA634-A2F5-43AE-879B-77DD1AB72720}" type="pres">
      <dgm:prSet presAssocID="{E7450FAC-4048-40C6-94E3-063631902324}" presName="sibTrans" presStyleCnt="0"/>
      <dgm:spPr/>
    </dgm:pt>
    <dgm:pt modelId="{5505B61C-50EE-49D2-BA37-E7A296209B25}" type="pres">
      <dgm:prSet presAssocID="{168B4D11-1CA9-42CA-A693-977748CB6699}" presName="compNode" presStyleCnt="0"/>
      <dgm:spPr/>
    </dgm:pt>
    <dgm:pt modelId="{53DFFB40-465F-493F-8EA9-B5B6C5E49B19}" type="pres">
      <dgm:prSet presAssocID="{168B4D11-1CA9-42CA-A693-977748CB6699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E457162-E1EF-4697-84EA-62BA6172B0E4}" type="pres">
      <dgm:prSet presAssocID="{168B4D11-1CA9-42CA-A693-977748CB66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0EADB39-064B-4B0C-9271-6DCF4EECE7F5}" type="pres">
      <dgm:prSet presAssocID="{168B4D11-1CA9-42CA-A693-977748CB6699}" presName="spaceRect" presStyleCnt="0"/>
      <dgm:spPr/>
    </dgm:pt>
    <dgm:pt modelId="{4183266F-7741-45EE-BA58-976103771B97}" type="pres">
      <dgm:prSet presAssocID="{168B4D11-1CA9-42CA-A693-977748CB6699}" presName="textRect" presStyleLbl="revTx" presStyleIdx="1" presStyleCnt="4">
        <dgm:presLayoutVars>
          <dgm:chMax val="1"/>
          <dgm:chPref val="1"/>
        </dgm:presLayoutVars>
      </dgm:prSet>
      <dgm:spPr/>
    </dgm:pt>
    <dgm:pt modelId="{E2A6415F-4693-4529-81B7-87B1F87F61E8}" type="pres">
      <dgm:prSet presAssocID="{4D4417FE-A45B-461C-BCB3-E38347195E1A}" presName="sibTrans" presStyleCnt="0"/>
      <dgm:spPr/>
    </dgm:pt>
    <dgm:pt modelId="{F6358A91-B1B5-4A5F-A850-F398A3DC84FE}" type="pres">
      <dgm:prSet presAssocID="{B6235300-1FD4-4C78-9C4A-4CBDE79FC3DD}" presName="compNode" presStyleCnt="0"/>
      <dgm:spPr/>
    </dgm:pt>
    <dgm:pt modelId="{9F5EB776-4B10-473F-8128-0437E8A5967F}" type="pres">
      <dgm:prSet presAssocID="{B6235300-1FD4-4C78-9C4A-4CBDE79FC3D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C1FD8A-61B8-44BC-AB6D-ED0FB6152598}" type="pres">
      <dgm:prSet presAssocID="{B6235300-1FD4-4C78-9C4A-4CBDE79FC3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"/>
        </a:ext>
      </dgm:extLst>
    </dgm:pt>
    <dgm:pt modelId="{6CE51C8C-70DB-4F50-8E08-271BFBA80D6D}" type="pres">
      <dgm:prSet presAssocID="{B6235300-1FD4-4C78-9C4A-4CBDE79FC3DD}" presName="spaceRect" presStyleCnt="0"/>
      <dgm:spPr/>
    </dgm:pt>
    <dgm:pt modelId="{3E64C3BA-B50B-4F95-932C-16EAD5C7444E}" type="pres">
      <dgm:prSet presAssocID="{B6235300-1FD4-4C78-9C4A-4CBDE79FC3DD}" presName="textRect" presStyleLbl="revTx" presStyleIdx="2" presStyleCnt="4">
        <dgm:presLayoutVars>
          <dgm:chMax val="1"/>
          <dgm:chPref val="1"/>
        </dgm:presLayoutVars>
      </dgm:prSet>
      <dgm:spPr/>
    </dgm:pt>
    <dgm:pt modelId="{98209C0D-6FFA-4963-BBEB-B0E5C6F87397}" type="pres">
      <dgm:prSet presAssocID="{0A4D2932-8830-4F15-A6E8-F314C3804115}" presName="sibTrans" presStyleCnt="0"/>
      <dgm:spPr/>
    </dgm:pt>
    <dgm:pt modelId="{0A31887E-6A38-4C85-ADEC-F43733DE71F1}" type="pres">
      <dgm:prSet presAssocID="{15E35F4C-8525-411B-816E-1B4E47F2A23A}" presName="compNode" presStyleCnt="0"/>
      <dgm:spPr/>
    </dgm:pt>
    <dgm:pt modelId="{A7AA89F2-5DC8-46AB-BD4F-08F4137689E1}" type="pres">
      <dgm:prSet presAssocID="{15E35F4C-8525-411B-816E-1B4E47F2A23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700D7CD-E4AF-4F24-8B0D-4135413B17F1}" type="pres">
      <dgm:prSet presAssocID="{15E35F4C-8525-411B-816E-1B4E47F2A2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EA2CE787-68B0-4218-80EE-336656AEFB84}" type="pres">
      <dgm:prSet presAssocID="{15E35F4C-8525-411B-816E-1B4E47F2A23A}" presName="spaceRect" presStyleCnt="0"/>
      <dgm:spPr/>
    </dgm:pt>
    <dgm:pt modelId="{A2154ADB-F243-4120-912C-73C50BF28353}" type="pres">
      <dgm:prSet presAssocID="{15E35F4C-8525-411B-816E-1B4E47F2A23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256F1B-898D-4C53-A775-B262C387C5E3}" srcId="{06A2E6F3-F83A-4D55-A217-03CCEEDFB268}" destId="{B6235300-1FD4-4C78-9C4A-4CBDE79FC3DD}" srcOrd="2" destOrd="0" parTransId="{0C98AF5E-660E-4B3F-B950-A41568BCFE69}" sibTransId="{0A4D2932-8830-4F15-A6E8-F314C3804115}"/>
    <dgm:cxn modelId="{B415BB34-8201-47CF-87AC-3F50A2B18C77}" srcId="{06A2E6F3-F83A-4D55-A217-03CCEEDFB268}" destId="{168B4D11-1CA9-42CA-A693-977748CB6699}" srcOrd="1" destOrd="0" parTransId="{EA4C2D01-141E-46A4-B409-399427CC293B}" sibTransId="{4D4417FE-A45B-461C-BCB3-E38347195E1A}"/>
    <dgm:cxn modelId="{E5281A40-E6A2-4939-A6B1-C93E44E7AB09}" srcId="{06A2E6F3-F83A-4D55-A217-03CCEEDFB268}" destId="{15E35F4C-8525-411B-816E-1B4E47F2A23A}" srcOrd="3" destOrd="0" parTransId="{FF41D488-30C5-4595-BBF7-6E7656D90888}" sibTransId="{FA63B255-7603-4208-9381-0AB7DDA1EBB7}"/>
    <dgm:cxn modelId="{95FFAE63-EFE6-446E-9021-F17CCB188C30}" type="presOf" srcId="{168B4D11-1CA9-42CA-A693-977748CB6699}" destId="{4183266F-7741-45EE-BA58-976103771B97}" srcOrd="0" destOrd="0" presId="urn:microsoft.com/office/officeart/2018/5/layout/IconLeafLabelList"/>
    <dgm:cxn modelId="{23F0D57D-3E36-4D33-ACF3-3EDC6E22B591}" type="presOf" srcId="{15E35F4C-8525-411B-816E-1B4E47F2A23A}" destId="{A2154ADB-F243-4120-912C-73C50BF28353}" srcOrd="0" destOrd="0" presId="urn:microsoft.com/office/officeart/2018/5/layout/IconLeafLabelList"/>
    <dgm:cxn modelId="{4625BEA7-0E01-449C-8793-C1148D74A753}" type="presOf" srcId="{B6235300-1FD4-4C78-9C4A-4CBDE79FC3DD}" destId="{3E64C3BA-B50B-4F95-932C-16EAD5C7444E}" srcOrd="0" destOrd="0" presId="urn:microsoft.com/office/officeart/2018/5/layout/IconLeafLabelList"/>
    <dgm:cxn modelId="{8E7CBFDB-4E97-41E2-A6A6-3BEAC06E713E}" type="presOf" srcId="{06A2E6F3-F83A-4D55-A217-03CCEEDFB268}" destId="{806AFD19-17C9-438E-A0A2-82B0D4CD0E71}" srcOrd="0" destOrd="0" presId="urn:microsoft.com/office/officeart/2018/5/layout/IconLeafLabelList"/>
    <dgm:cxn modelId="{AC02D5E3-AF2C-4F02-9B1F-9B9274D9D36C}" type="presOf" srcId="{84949622-88A6-4C77-87FC-AE303A009F63}" destId="{A0117230-F776-4E03-B9A9-F5746405A84D}" srcOrd="0" destOrd="0" presId="urn:microsoft.com/office/officeart/2018/5/layout/IconLeafLabelList"/>
    <dgm:cxn modelId="{8C8CF5F8-1FA3-44E8-AF2F-64869A114649}" srcId="{06A2E6F3-F83A-4D55-A217-03CCEEDFB268}" destId="{84949622-88A6-4C77-87FC-AE303A009F63}" srcOrd="0" destOrd="0" parTransId="{E3AF59A0-0396-48CB-B727-0ECE74CB5D11}" sibTransId="{E7450FAC-4048-40C6-94E3-063631902324}"/>
    <dgm:cxn modelId="{A91F01EE-35E6-4C3E-BFDD-6DF9CF2B2540}" type="presParOf" srcId="{806AFD19-17C9-438E-A0A2-82B0D4CD0E71}" destId="{023056D2-A562-4479-90F8-4FDF9D8739CB}" srcOrd="0" destOrd="0" presId="urn:microsoft.com/office/officeart/2018/5/layout/IconLeafLabelList"/>
    <dgm:cxn modelId="{79DB47C2-47E6-462F-84F7-EE0D906FC75C}" type="presParOf" srcId="{023056D2-A562-4479-90F8-4FDF9D8739CB}" destId="{8535C18B-1048-49C1-93B7-78E6CD37D82C}" srcOrd="0" destOrd="0" presId="urn:microsoft.com/office/officeart/2018/5/layout/IconLeafLabelList"/>
    <dgm:cxn modelId="{1B24B1D4-EDC6-4143-B0F7-EA03171C52F6}" type="presParOf" srcId="{023056D2-A562-4479-90F8-4FDF9D8739CB}" destId="{53C6E7D8-E841-48C8-A0EC-2D3510BBA263}" srcOrd="1" destOrd="0" presId="urn:microsoft.com/office/officeart/2018/5/layout/IconLeafLabelList"/>
    <dgm:cxn modelId="{C3264DC5-273A-43A3-A11A-406A47A848C4}" type="presParOf" srcId="{023056D2-A562-4479-90F8-4FDF9D8739CB}" destId="{6A60806A-3AC6-4269-8ED1-FD37188583FA}" srcOrd="2" destOrd="0" presId="urn:microsoft.com/office/officeart/2018/5/layout/IconLeafLabelList"/>
    <dgm:cxn modelId="{BDAF5D36-72B0-4C12-ACB0-2B425334EF65}" type="presParOf" srcId="{023056D2-A562-4479-90F8-4FDF9D8739CB}" destId="{A0117230-F776-4E03-B9A9-F5746405A84D}" srcOrd="3" destOrd="0" presId="urn:microsoft.com/office/officeart/2018/5/layout/IconLeafLabelList"/>
    <dgm:cxn modelId="{AC21A49B-0F68-40A5-98E4-47FAB22AE3F8}" type="presParOf" srcId="{806AFD19-17C9-438E-A0A2-82B0D4CD0E71}" destId="{04CCA634-A2F5-43AE-879B-77DD1AB72720}" srcOrd="1" destOrd="0" presId="urn:microsoft.com/office/officeart/2018/5/layout/IconLeafLabelList"/>
    <dgm:cxn modelId="{15364144-89E4-441B-9F8F-BA5093599DA4}" type="presParOf" srcId="{806AFD19-17C9-438E-A0A2-82B0D4CD0E71}" destId="{5505B61C-50EE-49D2-BA37-E7A296209B25}" srcOrd="2" destOrd="0" presId="urn:microsoft.com/office/officeart/2018/5/layout/IconLeafLabelList"/>
    <dgm:cxn modelId="{E2A502F0-DDE7-4A39-82C8-9B813F1F5878}" type="presParOf" srcId="{5505B61C-50EE-49D2-BA37-E7A296209B25}" destId="{53DFFB40-465F-493F-8EA9-B5B6C5E49B19}" srcOrd="0" destOrd="0" presId="urn:microsoft.com/office/officeart/2018/5/layout/IconLeafLabelList"/>
    <dgm:cxn modelId="{BB1489BD-DD3D-45D4-A1D9-60F02C35BEB3}" type="presParOf" srcId="{5505B61C-50EE-49D2-BA37-E7A296209B25}" destId="{DE457162-E1EF-4697-84EA-62BA6172B0E4}" srcOrd="1" destOrd="0" presId="urn:microsoft.com/office/officeart/2018/5/layout/IconLeafLabelList"/>
    <dgm:cxn modelId="{381895F0-DCF5-4011-B0D3-7D1D48A50998}" type="presParOf" srcId="{5505B61C-50EE-49D2-BA37-E7A296209B25}" destId="{30EADB39-064B-4B0C-9271-6DCF4EECE7F5}" srcOrd="2" destOrd="0" presId="urn:microsoft.com/office/officeart/2018/5/layout/IconLeafLabelList"/>
    <dgm:cxn modelId="{10BD7F93-FC09-4AE0-A586-CA3EC8A0D5FB}" type="presParOf" srcId="{5505B61C-50EE-49D2-BA37-E7A296209B25}" destId="{4183266F-7741-45EE-BA58-976103771B97}" srcOrd="3" destOrd="0" presId="urn:microsoft.com/office/officeart/2018/5/layout/IconLeafLabelList"/>
    <dgm:cxn modelId="{5C9525F3-219F-40A2-A805-67EC3561BE74}" type="presParOf" srcId="{806AFD19-17C9-438E-A0A2-82B0D4CD0E71}" destId="{E2A6415F-4693-4529-81B7-87B1F87F61E8}" srcOrd="3" destOrd="0" presId="urn:microsoft.com/office/officeart/2018/5/layout/IconLeafLabelList"/>
    <dgm:cxn modelId="{3C33A0EA-40A1-4CDE-9AFF-E7F070CCCF49}" type="presParOf" srcId="{806AFD19-17C9-438E-A0A2-82B0D4CD0E71}" destId="{F6358A91-B1B5-4A5F-A850-F398A3DC84FE}" srcOrd="4" destOrd="0" presId="urn:microsoft.com/office/officeart/2018/5/layout/IconLeafLabelList"/>
    <dgm:cxn modelId="{C144A48D-29B3-4F4D-9B79-368E5026562B}" type="presParOf" srcId="{F6358A91-B1B5-4A5F-A850-F398A3DC84FE}" destId="{9F5EB776-4B10-473F-8128-0437E8A5967F}" srcOrd="0" destOrd="0" presId="urn:microsoft.com/office/officeart/2018/5/layout/IconLeafLabelList"/>
    <dgm:cxn modelId="{805162A4-CB89-4F40-B2E6-CC317906F71E}" type="presParOf" srcId="{F6358A91-B1B5-4A5F-A850-F398A3DC84FE}" destId="{21C1FD8A-61B8-44BC-AB6D-ED0FB6152598}" srcOrd="1" destOrd="0" presId="urn:microsoft.com/office/officeart/2018/5/layout/IconLeafLabelList"/>
    <dgm:cxn modelId="{4E9E5F37-EFE2-4C31-8DA2-3D3C5DBA3E6B}" type="presParOf" srcId="{F6358A91-B1B5-4A5F-A850-F398A3DC84FE}" destId="{6CE51C8C-70DB-4F50-8E08-271BFBA80D6D}" srcOrd="2" destOrd="0" presId="urn:microsoft.com/office/officeart/2018/5/layout/IconLeafLabelList"/>
    <dgm:cxn modelId="{D55F1E46-5331-48BC-9ED6-591B8804928F}" type="presParOf" srcId="{F6358A91-B1B5-4A5F-A850-F398A3DC84FE}" destId="{3E64C3BA-B50B-4F95-932C-16EAD5C7444E}" srcOrd="3" destOrd="0" presId="urn:microsoft.com/office/officeart/2018/5/layout/IconLeafLabelList"/>
    <dgm:cxn modelId="{C29A9AE8-1A58-42DF-A474-C0926A9BBC4D}" type="presParOf" srcId="{806AFD19-17C9-438E-A0A2-82B0D4CD0E71}" destId="{98209C0D-6FFA-4963-BBEB-B0E5C6F87397}" srcOrd="5" destOrd="0" presId="urn:microsoft.com/office/officeart/2018/5/layout/IconLeafLabelList"/>
    <dgm:cxn modelId="{C96D9FA7-E122-46AC-A26C-9947F2AB8AA7}" type="presParOf" srcId="{806AFD19-17C9-438E-A0A2-82B0D4CD0E71}" destId="{0A31887E-6A38-4C85-ADEC-F43733DE71F1}" srcOrd="6" destOrd="0" presId="urn:microsoft.com/office/officeart/2018/5/layout/IconLeafLabelList"/>
    <dgm:cxn modelId="{4DC3D493-0275-46EA-8BCD-489E0606EBF7}" type="presParOf" srcId="{0A31887E-6A38-4C85-ADEC-F43733DE71F1}" destId="{A7AA89F2-5DC8-46AB-BD4F-08F4137689E1}" srcOrd="0" destOrd="0" presId="urn:microsoft.com/office/officeart/2018/5/layout/IconLeafLabelList"/>
    <dgm:cxn modelId="{F12A7AF7-4466-4290-B2AA-45DF52A6CE94}" type="presParOf" srcId="{0A31887E-6A38-4C85-ADEC-F43733DE71F1}" destId="{C700D7CD-E4AF-4F24-8B0D-4135413B17F1}" srcOrd="1" destOrd="0" presId="urn:microsoft.com/office/officeart/2018/5/layout/IconLeafLabelList"/>
    <dgm:cxn modelId="{C128B604-B689-49C3-90F7-412C7DA33626}" type="presParOf" srcId="{0A31887E-6A38-4C85-ADEC-F43733DE71F1}" destId="{EA2CE787-68B0-4218-80EE-336656AEFB84}" srcOrd="2" destOrd="0" presId="urn:microsoft.com/office/officeart/2018/5/layout/IconLeafLabelList"/>
    <dgm:cxn modelId="{78407C10-A221-417B-A2DD-E40C81264C14}" type="presParOf" srcId="{0A31887E-6A38-4C85-ADEC-F43733DE71F1}" destId="{A2154ADB-F243-4120-912C-73C50BF2835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DAFD4-5B68-4A34-85E2-570CA32C3290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DD51E-7982-47CC-B9B9-039C5B98B4EF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Iterator Pattern provides a way to access elements of a collection sequentially without exposing its internal structure.</a:t>
          </a:r>
        </a:p>
      </dsp:txBody>
      <dsp:txXfrm>
        <a:off x="765914" y="2943510"/>
        <a:ext cx="4320000" cy="720000"/>
      </dsp:txXfrm>
    </dsp:sp>
    <dsp:sp modelId="{E94A3D07-4D0F-4C30-B3FF-5E3D28A97C4B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DB9FE-32EF-476D-B659-11B6904B38FD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separates the traversal logic from the collection itself.</a:t>
          </a:r>
        </a:p>
      </dsp:txBody>
      <dsp:txXfrm>
        <a:off x="5841914" y="2943510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5C18B-1048-49C1-93B7-78E6CD37D82C}">
      <dsp:nvSpPr>
        <dsp:cNvPr id="0" name=""/>
        <dsp:cNvSpPr/>
      </dsp:nvSpPr>
      <dsp:spPr>
        <a:xfrm>
          <a:off x="56292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6E7D8-E841-48C8-A0EC-2D3510BBA263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17230-F776-4E03-B9A9-F5746405A84D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Hides internal representation of data structures</a:t>
          </a:r>
        </a:p>
      </dsp:txBody>
      <dsp:txXfrm>
        <a:off x="100682" y="2684598"/>
        <a:ext cx="2370489" cy="720000"/>
      </dsp:txXfrm>
    </dsp:sp>
    <dsp:sp modelId="{53DFFB40-465F-493F-8EA9-B5B6C5E49B19}">
      <dsp:nvSpPr>
        <dsp:cNvPr id="0" name=""/>
        <dsp:cNvSpPr/>
      </dsp:nvSpPr>
      <dsp:spPr>
        <a:xfrm>
          <a:off x="334825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57162-E1EF-4697-84EA-62BA6172B0E4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83266F-7741-45EE-BA58-976103771B97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Makes collection traversal consistent and reusable</a:t>
          </a:r>
        </a:p>
      </dsp:txBody>
      <dsp:txXfrm>
        <a:off x="2886007" y="2684598"/>
        <a:ext cx="2370489" cy="720000"/>
      </dsp:txXfrm>
    </dsp:sp>
    <dsp:sp modelId="{9F5EB776-4B10-473F-8128-0437E8A5967F}">
      <dsp:nvSpPr>
        <dsp:cNvPr id="0" name=""/>
        <dsp:cNvSpPr/>
      </dsp:nvSpPr>
      <dsp:spPr>
        <a:xfrm>
          <a:off x="613357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1FD8A-61B8-44BC-AB6D-ED0FB6152598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4C3BA-B50B-4F95-932C-16EAD5C7444E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Promotes Single Responsibility and Open/Closed Principles</a:t>
          </a:r>
        </a:p>
      </dsp:txBody>
      <dsp:txXfrm>
        <a:off x="5671332" y="2684598"/>
        <a:ext cx="2370489" cy="720000"/>
      </dsp:txXfrm>
    </dsp:sp>
    <dsp:sp modelId="{A7AA89F2-5DC8-46AB-BD4F-08F4137689E1}">
      <dsp:nvSpPr>
        <dsp:cNvPr id="0" name=""/>
        <dsp:cNvSpPr/>
      </dsp:nvSpPr>
      <dsp:spPr>
        <a:xfrm>
          <a:off x="891890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0D7CD-E4AF-4F24-8B0D-4135413B17F1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54ADB-F243-4120-912C-73C50BF28353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Enables different ways to iterate (forward, backward, filtered, etc.)</a:t>
          </a:r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B5885-E556-ABD1-48B0-31DB6857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B7AC8-C9F9-D3E6-99CB-3AB8C51C5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5BD71-F4AB-5346-6811-73DC818B3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1E6D0-06E5-E0F2-CCDB-3260C548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61529-8465-1CF0-68FB-66512509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655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004A-F12A-E9FB-5027-01E62568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C261C-355C-672E-521F-B34EE1179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1A679-8932-F604-CF6D-DF752C2D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71367-29E8-89AA-A2D9-5A475E45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7948B-348E-303E-44AD-4E28D68B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4337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4D7D2-D9F8-426E-C52C-E394C4A89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6C003-FE3C-8B25-76D0-758703D29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CA0AB-EF5C-CC11-3535-47FF3856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3890F-7613-D857-D097-BCAD9371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E246D-C6F0-2CE7-D8D1-0EDDEF25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4637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2790-1B23-A8F1-5DBA-7827896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47AE-38CB-C54D-DDD9-148D7D60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6564B-6323-5394-49FD-0D4B19CE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E9C15-4520-1779-D334-9A86B0BED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F3F2F-498C-AF55-5164-38773F71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1243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27D6-E214-8F34-7C5C-00A02C14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B99BF-C300-FA3A-8F6A-4F2C0E1B3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398EA-5691-753B-724A-D0AA025F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03952-39F4-E81E-C318-28A9BE98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D3F47-52F2-3DD7-775B-279CD15B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3486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FE91-09C6-E026-DBB4-B2ABAAF1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B958-AED7-E10B-821F-1D54707E7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1236B-6768-3EB5-F814-3616B9677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6E46A-4EEC-31D7-955B-40A3BCC4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5770B-097A-C4AA-982B-0223D5DA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33086-556F-DA68-BBCF-B20B8D25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3472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9DD0-85DA-A485-D39D-38BF40F7E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858EB-0C6F-D817-3FD1-B05B0C13D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8701A-C0A7-F986-061F-17E4F8FEB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4B7D5-EFC0-B2A5-203F-F589032CA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13192-C82D-132A-79C7-C6E1B37CC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F9393-FF1F-E12C-A400-CE696BFA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C009EF-53A4-FA5A-70C5-C2DB4C7F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400E94-7E5B-35AE-7146-D83650FF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8301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F3C1-086A-8946-4D08-7ED22FC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5908B-40DD-1408-ADB2-8C54A26A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D7F32-629D-BD63-91D7-4169DD48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AB81F-3D98-896B-21C1-2FCA0A0F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5521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0BF9E-5321-EA16-BAC7-BE5EA5CD7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F1D4E-7903-BCEB-567F-1024509D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5C9F2-5247-A94D-9255-646713F8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72062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5D7A-64A9-7862-173E-1457FED3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98471-70A0-2D43-868E-9A0CA7A4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F80FF-55A8-3EA9-E5A5-826DC2A5A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4C266-B4AD-F654-38AF-D76C37BE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C05A8-7A0F-7C33-16CA-9097DB154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723ED-EBA5-9F7E-7D4E-6E0812AA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6768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B8A0-47B9-BCC3-E51A-C55B565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1492E2-15AA-5242-65B4-7BB203D12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C4FC7-5656-E499-7A69-165E92578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3EAAF-463B-FCA0-AD8F-AD09FC90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2E323-80BD-68EC-2AE1-7C520465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FB0C-8944-F654-9E72-46F6D060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8922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CA41C-0B56-8AF6-B0EF-BED45D1B6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F68F8-A39F-2C06-A6BD-23C34BB12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644EB-E0C8-479C-0D9E-956FAB7C8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F704E-B8A5-4836-9B11-F0A3962F53EB}" type="datetimeFigureOut">
              <a:rPr lang="en-PK" smtClean="0"/>
              <a:t>08/04/2025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BA9BC-DC1A-E41D-164F-FBE709C2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D1812-D58C-7D71-68D2-CE9D23F8D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F4F208-BF3D-4E54-A82B-001164C0AC4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2063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1F29AE02-8B63-3A6A-180C-AB0090ED8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colorTemperature colorTemp="64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72662"/>
            <a:ext cx="12192002" cy="9003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3CC15-729F-052A-97F3-358E1872C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Iterator Design Pattern</a:t>
            </a:r>
            <a:endParaRPr lang="en-PK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4A61C-2DD3-DB0C-5347-7F942A897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Simplifying Access to Collection Elements</a:t>
            </a:r>
            <a:endParaRPr lang="en-P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1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0CE24-935B-DB66-EB85-8AF2EAE6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Iterator Pattern</a:t>
            </a:r>
            <a:endParaRPr lang="en-PK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400E80-6CA4-4F8C-A371-7822F9376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01248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419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F226A-30EB-2D06-340E-41D9EC0FC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Why Use it</a:t>
            </a:r>
            <a:endParaRPr lang="en-PK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19C2F8-48F2-15C3-AE5A-693A219AD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00107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922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D465-B880-4255-05CA-A47E5D06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Example</a:t>
            </a:r>
            <a:endParaRPr lang="en-PK" sz="3200"/>
          </a:p>
        </p:txBody>
      </p:sp>
      <p:pic>
        <p:nvPicPr>
          <p:cNvPr id="5" name="Picture 4" descr="Vintage yellow TV on top of a wood plank with blue background">
            <a:extLst>
              <a:ext uri="{FF2B5EF4-FFF2-40B4-BE49-F238E27FC236}">
                <a16:creationId xmlns:a16="http://schemas.microsoft.com/office/drawing/2014/main" id="{09A98416-92CA-7B04-B458-D63754DF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37" r="18229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F8E4-08B1-5BBE-D932-DDB793450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/>
              <a:t>Think of a TV remote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You use buttons to go to the next or previous channel </a:t>
            </a:r>
          </a:p>
          <a:p>
            <a:pPr marL="0" indent="0">
              <a:buNone/>
            </a:pPr>
            <a:r>
              <a:rPr lang="en-US" sz="2000"/>
              <a:t>without knowing how the channels are stored inside the TV.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The Iterator Pattern works the same way.</a:t>
            </a:r>
          </a:p>
          <a:p>
            <a:endParaRPr lang="en-PK" sz="2000"/>
          </a:p>
        </p:txBody>
      </p:sp>
    </p:spTree>
    <p:extLst>
      <p:ext uri="{BB962C8B-B14F-4D97-AF65-F5344CB8AC3E}">
        <p14:creationId xmlns:p14="http://schemas.microsoft.com/office/powerpoint/2010/main" val="204061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99AB1-B4AE-9E95-0D6C-FE1C6E726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UML</a:t>
            </a:r>
          </a:p>
        </p:txBody>
      </p:sp>
      <p:pic>
        <p:nvPicPr>
          <p:cNvPr id="5" name="Content Placeholder 4" descr="A diagram of a song&#10;&#10;AI-generated content may be incorrect.">
            <a:extLst>
              <a:ext uri="{FF2B5EF4-FFF2-40B4-BE49-F238E27FC236}">
                <a16:creationId xmlns:a16="http://schemas.microsoft.com/office/drawing/2014/main" id="{5CF5A5C9-F25E-91A5-B9CA-67E4D7782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95" y="492573"/>
            <a:ext cx="443999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64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114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Iterator Design Pattern</vt:lpstr>
      <vt:lpstr>Iterator Pattern</vt:lpstr>
      <vt:lpstr>Why Use it</vt:lpstr>
      <vt:lpstr>Example</vt:lpstr>
      <vt:lpstr>The UML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bsce22001</dc:creator>
  <cp:lastModifiedBy>bsce22001</cp:lastModifiedBy>
  <cp:revision>1</cp:revision>
  <dcterms:created xsi:type="dcterms:W3CDTF">2025-04-08T05:05:55Z</dcterms:created>
  <dcterms:modified xsi:type="dcterms:W3CDTF">2025-04-08T05:19:37Z</dcterms:modified>
</cp:coreProperties>
</file>